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143A8A"/>
    <a:srgbClr val="668066"/>
    <a:srgbClr val="0137A7"/>
    <a:srgbClr val="022877"/>
    <a:srgbClr val="33614B"/>
    <a:srgbClr val="A2CAE2"/>
    <a:srgbClr val="BADFE4"/>
    <a:srgbClr val="7EA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03" autoAdjust="0"/>
    <p:restoredTop sz="65683" autoAdjust="0"/>
  </p:normalViewPr>
  <p:slideViewPr>
    <p:cSldViewPr>
      <p:cViewPr varScale="1">
        <p:scale>
          <a:sx n="58" d="100"/>
          <a:sy n="58" d="100"/>
        </p:scale>
        <p:origin x="315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eden</Template>
  <TotalTime>13669</TotalTime>
  <Words>755</Words>
  <Application>Microsoft Macintosh PowerPoint</Application>
  <PresentationFormat>On-screen Show (4:3)</PresentationFormat>
  <Paragraphs>115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Albertus MT</vt:lpstr>
      <vt:lpstr>Calibri</vt:lpstr>
      <vt:lpstr>Cambria</vt:lpstr>
      <vt:lpstr>Futura Hv</vt:lpstr>
      <vt:lpstr>Futura Md</vt:lpstr>
      <vt:lpstr>Garamond</vt:lpstr>
      <vt:lpstr>ＭＳ Ｐゴシック</vt:lpstr>
      <vt:lpstr>Wingdings</vt:lpstr>
      <vt:lpstr>Arial</vt:lpstr>
      <vt:lpstr>3_Default Design</vt:lpstr>
      <vt:lpstr>1_Default Design</vt:lpstr>
      <vt:lpstr>2_Default Design</vt:lpstr>
      <vt:lpstr>4_Default Design</vt:lpstr>
      <vt:lpstr>5_Default Design</vt:lpstr>
      <vt:lpstr>2_Custom Design</vt:lpstr>
      <vt:lpstr>3_Custom Design</vt:lpstr>
      <vt:lpstr>Personalizza struttura</vt:lpstr>
      <vt:lpstr>PowerPoint Presentation</vt:lpstr>
      <vt:lpstr>PowerPoint Presentation</vt:lpstr>
      <vt:lpstr>The most extensive and established professional network in open and distance learning  </vt:lpstr>
      <vt:lpstr>Core missions</vt:lpstr>
      <vt:lpstr>Contribution to EU Programmes</vt:lpstr>
      <vt:lpstr>EDEN’s EU projects</vt:lpstr>
      <vt:lpstr>Spotlight on two EDEN initiatives</vt:lpstr>
      <vt:lpstr>Thank you!</vt:lpstr>
    </vt:vector>
  </TitlesOfParts>
  <Company>Oktatásinnovációs és Felnőttképzési Központ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turzo</dc:creator>
  <cp:lastModifiedBy>Sunci Mazar</cp:lastModifiedBy>
  <cp:revision>283</cp:revision>
  <cp:lastPrinted>2016-03-31T19:32:35Z</cp:lastPrinted>
  <dcterms:created xsi:type="dcterms:W3CDTF">2009-11-23T14:14:10Z</dcterms:created>
  <dcterms:modified xsi:type="dcterms:W3CDTF">2016-05-30T21:58:24Z</dcterms:modified>
</cp:coreProperties>
</file>